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64" r:id="rId5"/>
    <p:sldId id="265" r:id="rId6"/>
    <p:sldId id="266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Public Sans" charset="0"/>
      <p:regular r:id="rId12"/>
    </p:embeddedFont>
    <p:embeddedFont>
      <p:font typeface="EB Garamond" charset="0"/>
      <p:regular r:id="rId13"/>
      <p:bold r:id="rId14"/>
      <p:italic r:id="rId15"/>
      <p:boldItalic r:id="rId16"/>
    </p:embeddedFont>
    <p:embeddedFont>
      <p:font typeface="EB Garamond Medium" charset="0"/>
      <p:regular r:id="rId17"/>
      <p:bold r:id="rId18"/>
      <p:italic r:id="rId19"/>
      <p:bold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-792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318094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nmozhi24/Social-Media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“SOCIAL MEDIA”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SOCIAL MEDIA</a:t>
            </a: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charset="0"/>
              <a:buChar char="§"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 SOCIAL MEDIA IS PLATFORM WHERE WE CAN POST,SEARCH,AND CONNECT WITH PEOPLES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13660" y="3392348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10" y="1954819"/>
          <a:ext cx="4279525" cy="237729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2129a42190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Thanikaivelan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A42</a:t>
                      </a: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sym typeface="+mn-ea"/>
                        </a:rPr>
                        <a:t>2129a42191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Thenmozhi 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sym typeface="+mn-ea"/>
                        </a:rPr>
                        <a:t>A42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sym typeface="+mn-ea"/>
                        </a:rPr>
                        <a:t>2129a42192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Thirumal U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sym typeface="+mn-ea"/>
                        </a:rPr>
                        <a:t>A42</a:t>
                      </a:r>
                      <a:endParaRPr lang="en-US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sym typeface="+mn-ea"/>
                        </a:rPr>
                        <a:t>2129a42193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Udhaya kumar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sym typeface="+mn-ea"/>
                        </a:rPr>
                        <a:t>A42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sym typeface="+mn-ea"/>
                        </a:rPr>
                        <a:t>2129a42194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Vandhana 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sym typeface="+mn-ea"/>
                        </a:rPr>
                        <a:t>A42</a:t>
                      </a:r>
                      <a:endParaRPr lang="en-US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SOCIAL MEDIA</a:t>
            </a:r>
            <a:r>
              <a:rPr lang="en-IN" dirty="0"/>
              <a:t>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altLang="en-IN" dirty="0"/>
              <a:t>Valid user ID ans password</a:t>
            </a:r>
          </a:p>
          <a:p>
            <a:endParaRPr lang="en-US" altLang="en-IN" dirty="0"/>
          </a:p>
          <a:p>
            <a:r>
              <a:rPr lang="en-US" altLang="en-IN" dirty="0"/>
              <a:t>Coherrence</a:t>
            </a:r>
          </a:p>
          <a:p>
            <a:endParaRPr lang="en-US" altLang="en-IN" dirty="0"/>
          </a:p>
          <a:p>
            <a:r>
              <a:rPr lang="en-US" altLang="en-IN" dirty="0"/>
              <a:t>Relatability</a:t>
            </a:r>
          </a:p>
          <a:p>
            <a:endParaRPr lang="en-US" altLang="en-IN" dirty="0"/>
          </a:p>
          <a:p>
            <a:r>
              <a:rPr lang="en-US" altLang="en-IN" dirty="0"/>
              <a:t>Accesibility</a:t>
            </a:r>
          </a:p>
          <a:p>
            <a:endParaRPr lang="en-US" altLang="en-IN" dirty="0"/>
          </a:p>
          <a:p>
            <a:r>
              <a:rPr lang="en-US" altLang="en-IN" dirty="0"/>
              <a:t>Affordability</a:t>
            </a:r>
          </a:p>
          <a:p>
            <a:endParaRPr lang="en-US" altLang="en-IN" dirty="0"/>
          </a:p>
          <a:p>
            <a:r>
              <a:rPr lang="en-US" altLang="en-IN" dirty="0"/>
              <a:t>Sustainability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SOCIAL MEDIA</a:t>
            </a:r>
            <a:r>
              <a:rPr lang="en-IN" dirty="0"/>
              <a:t>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altLang="en-IN" dirty="0"/>
              <a:t>Usability requirements</a:t>
            </a:r>
          </a:p>
          <a:p>
            <a:endParaRPr lang="en-US" altLang="en-IN" dirty="0"/>
          </a:p>
          <a:p>
            <a:pPr algn="l">
              <a:buFont typeface="Wingdings" panose="05000000000000000000" charset="0"/>
              <a:buChar char="§"/>
            </a:pPr>
            <a:r>
              <a:rPr lang="en-US" altLang="en-IN" dirty="0"/>
              <a:t>Security requirements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IN" dirty="0"/>
          </a:p>
          <a:p>
            <a:pPr>
              <a:buFont typeface="Wingdings" panose="05000000000000000000" charset="0"/>
              <a:buChar char="§"/>
            </a:pPr>
            <a:r>
              <a:rPr lang="en-US" altLang="en-IN" dirty="0"/>
              <a:t>Performance requirements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IN" dirty="0"/>
          </a:p>
          <a:p>
            <a:pPr>
              <a:buFont typeface="Wingdings" panose="05000000000000000000" charset="0"/>
              <a:buChar char="§"/>
            </a:pPr>
            <a:r>
              <a:rPr lang="en-US" altLang="en-IN" dirty="0"/>
              <a:t>look and feel requiements</a:t>
            </a:r>
          </a:p>
          <a:p>
            <a:pPr>
              <a:buFont typeface="Wingdings" panose="05000000000000000000" charset="0"/>
              <a:buChar char="§"/>
            </a:pPr>
            <a:endParaRPr lang="en-US" altLang="en-IN" dirty="0"/>
          </a:p>
          <a:p>
            <a:pPr>
              <a:buFont typeface="Wingdings" panose="05000000000000000000" charset="0"/>
              <a:buChar char="§"/>
            </a:pPr>
            <a:r>
              <a:rPr lang="en-US" altLang="en-IN" dirty="0"/>
              <a:t>Portability requirements</a:t>
            </a:r>
          </a:p>
          <a:p>
            <a:pPr>
              <a:buFont typeface="Wingdings" panose="05000000000000000000" charset="0"/>
              <a:buChar char="§"/>
            </a:pPr>
            <a:endParaRPr lang="en-US" altLang="en-IN" dirty="0"/>
          </a:p>
          <a:p>
            <a:pPr>
              <a:buFont typeface="Wingdings" panose="05000000000000000000" charset="0"/>
              <a:buChar char="§"/>
            </a:pPr>
            <a:r>
              <a:rPr lang="en-US" altLang="en-IN" dirty="0"/>
              <a:t>Safety requirements</a:t>
            </a:r>
          </a:p>
          <a:p>
            <a:pPr>
              <a:buFont typeface="Wingdings" panose="05000000000000000000" charset="0"/>
              <a:buChar char="§"/>
            </a:pPr>
            <a:endParaRPr lang="en-US" altLang="en-IN" dirty="0"/>
          </a:p>
          <a:p>
            <a:pPr>
              <a:buFont typeface="Wingdings" panose="05000000000000000000" charset="0"/>
              <a:buChar char="§"/>
            </a:pPr>
            <a:endParaRPr lang="en-US" alt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SOCIAL MEDIA</a:t>
            </a:r>
            <a:r>
              <a:rPr lang="en-IN" dirty="0"/>
              <a:t>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altLang="en-IN" b="1" dirty="0"/>
              <a:t>Front end client </a:t>
            </a:r>
            <a:r>
              <a:rPr lang="en-US" altLang="en-IN" dirty="0"/>
              <a:t>     : Microsoft visal studio.net with c#</a:t>
            </a:r>
          </a:p>
          <a:p>
            <a:endParaRPr lang="en-US" altLang="en-IN" dirty="0"/>
          </a:p>
          <a:p>
            <a:r>
              <a:rPr lang="en-US" altLang="en-IN" b="1" dirty="0"/>
              <a:t>Data base server </a:t>
            </a:r>
            <a:r>
              <a:rPr lang="en-US" altLang="en-IN" dirty="0"/>
              <a:t>   : DB2</a:t>
            </a:r>
          </a:p>
          <a:p>
            <a:endParaRPr lang="en-US" altLang="en-IN" dirty="0"/>
          </a:p>
          <a:p>
            <a:r>
              <a:rPr lang="en-US" altLang="en-IN" b="1" dirty="0"/>
              <a:t>Back end    </a:t>
            </a:r>
            <a:r>
              <a:rPr lang="en-US" altLang="en-IN" dirty="0"/>
              <a:t>               : Microsoft SQL server</a:t>
            </a:r>
          </a:p>
          <a:p>
            <a:endParaRPr lang="en-US" altLang="en-IN" dirty="0"/>
          </a:p>
          <a:p>
            <a:r>
              <a:rPr lang="en-US" altLang="en-IN" b="1" dirty="0"/>
              <a:t>Operating system</a:t>
            </a:r>
            <a:r>
              <a:rPr lang="en-US" altLang="en-IN" dirty="0"/>
              <a:t> : Window xp or above</a:t>
            </a:r>
          </a:p>
          <a:p>
            <a:endParaRPr lang="en-US" altLang="en-IN" dirty="0"/>
          </a:p>
          <a:p>
            <a:r>
              <a:rPr lang="en-US" altLang="en-IN" b="1" dirty="0"/>
              <a:t>Browser     </a:t>
            </a:r>
            <a:r>
              <a:rPr lang="en-US" altLang="en-IN" dirty="0"/>
              <a:t>                : any latest browser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SOCIAL MEDIA</a:t>
            </a:r>
            <a:r>
              <a:rPr lang="en-IN" dirty="0"/>
              <a:t>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altLang="en-IN" b="1" dirty="0"/>
              <a:t>Processor              : </a:t>
            </a:r>
            <a:r>
              <a:rPr lang="en-US" altLang="en-IN" dirty="0"/>
              <a:t>Intel pentium or more</a:t>
            </a:r>
          </a:p>
          <a:p>
            <a:endParaRPr lang="en-US" altLang="en-IN" dirty="0"/>
          </a:p>
          <a:p>
            <a:r>
              <a:rPr lang="en-US" altLang="en-IN" b="1" dirty="0"/>
              <a:t>Ram                          : </a:t>
            </a:r>
            <a:r>
              <a:rPr lang="en-US" altLang="en-IN" dirty="0"/>
              <a:t>512mb and above</a:t>
            </a:r>
          </a:p>
          <a:p>
            <a:endParaRPr lang="en-US" altLang="en-IN" dirty="0"/>
          </a:p>
          <a:p>
            <a:r>
              <a:rPr lang="en-US" altLang="en-IN" b="1" dirty="0"/>
              <a:t>Hard disk               : </a:t>
            </a:r>
            <a:r>
              <a:rPr lang="en-US" altLang="en-IN" dirty="0"/>
              <a:t>80gb and above</a:t>
            </a:r>
          </a:p>
          <a:p>
            <a:endParaRPr lang="en-US" altLang="en-IN" dirty="0"/>
          </a:p>
          <a:p>
            <a:r>
              <a:rPr lang="en-US" altLang="en-IN" b="1" dirty="0"/>
              <a:t>Free disk space  :</a:t>
            </a:r>
            <a:r>
              <a:rPr lang="en-US" altLang="en-IN" dirty="0"/>
              <a:t> 300gb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1896977"/>
            <a:ext cx="2722200" cy="954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LINK : </a:t>
            </a:r>
            <a:r>
              <a:rPr 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https://github.com/Thenmozhi24/Social-Media.git</a:t>
            </a:r>
            <a:endParaRPr lang="en-US" b="0" i="0" dirty="0" smtClean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US" b="0" dirty="0" smtClean="0">
              <a:solidFill>
                <a:schemeClr val="accent5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216</Words>
  <Application>Microsoft Office PowerPoint</Application>
  <PresentationFormat>On-screen Show (16:9)</PresentationFormat>
  <Paragraphs>80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Public Sans</vt:lpstr>
      <vt:lpstr>EB Garamond</vt:lpstr>
      <vt:lpstr>EB Garamond Medium</vt:lpstr>
      <vt:lpstr>Wingdings</vt:lpstr>
      <vt:lpstr>Noto Sans Symbols</vt:lpstr>
      <vt:lpstr>EB Garamond SemiBold</vt:lpstr>
      <vt:lpstr>Calibri</vt:lpstr>
      <vt:lpstr>Simple Light</vt:lpstr>
      <vt:lpstr>Slide 1</vt:lpstr>
      <vt:lpstr>SOCIAL MEDIA</vt:lpstr>
      <vt:lpstr>SRS for “SOCIAL MEDIA"</vt:lpstr>
      <vt:lpstr>SRS for “SOCIAL MEDIA"</vt:lpstr>
      <vt:lpstr>SRS for “SOCIAL MEDIA"</vt:lpstr>
      <vt:lpstr>SRS for “SOCIAL MEDIA"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backiya</cp:lastModifiedBy>
  <cp:revision>6</cp:revision>
  <dcterms:created xsi:type="dcterms:W3CDTF">2020-08-13T11:21:00Z</dcterms:created>
  <dcterms:modified xsi:type="dcterms:W3CDTF">2023-03-09T13:43:14Z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6356950239F14DB7BFA97350DC33D451</vt:lpwstr>
  </property>
  <property fmtid="{D5CDD505-2E9C-101B-9397-08002B2CF9AE}" pid="3" name="KSOProductBuildVer">
    <vt:lpwstr>1033-11.2.0.11498</vt:lpwstr>
  </property>
</Properties>
</file>